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799325" y="473788"/>
            <a:ext cx="82896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soul, calm my roaming mind.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me peace, may my heart unwind.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stay, your beloved guest.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my fear, make my worry rest.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 hold, let me give to you.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Aid my strength when my storms drive through.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my thoughts won’t let me go,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I’ll sing to you: Oh, still my soul.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